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Merriweather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erriweather-regular.fntdata"/><Relationship Id="rId11" Type="http://schemas.openxmlformats.org/officeDocument/2006/relationships/slide" Target="slides/slide6.xml"/><Relationship Id="rId22" Type="http://schemas.openxmlformats.org/officeDocument/2006/relationships/font" Target="fonts/Merriweather-italic.fntdata"/><Relationship Id="rId10" Type="http://schemas.openxmlformats.org/officeDocument/2006/relationships/slide" Target="slides/slide5.xml"/><Relationship Id="rId21" Type="http://schemas.openxmlformats.org/officeDocument/2006/relationships/font" Target="fonts/Merriweather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Merriweather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db67f5ac7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db67f5ac7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db67f5ac7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db67f5ac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db67f5ac7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db67f5ac7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db67f5ac7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db67f5ac7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db67f5ac7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db67f5ac7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db67f5ac7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db67f5ac7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db67f5ac7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db67f5ac7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db67f5ac7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db67f5ac7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db67f5ac7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db67f5ac7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10" Type="http://schemas.openxmlformats.org/officeDocument/2006/relationships/image" Target="../media/image4.png"/><Relationship Id="rId9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 Trying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338850" y="1417825"/>
            <a:ext cx="2466300" cy="4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Honey Badger Studios</a:t>
            </a:r>
            <a:endParaRPr/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8850" y="1822225"/>
            <a:ext cx="2466300" cy="246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3200" y="1949400"/>
            <a:ext cx="85176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161950" y="118500"/>
            <a:ext cx="8520600" cy="5727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Goal and Story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7225" y="172098"/>
            <a:ext cx="2984102" cy="16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25" y="2731095"/>
            <a:ext cx="2692099" cy="1514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5725" y="172099"/>
            <a:ext cx="2692099" cy="35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0925" y="1720872"/>
            <a:ext cx="2321002" cy="130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025" y="745350"/>
            <a:ext cx="3604851" cy="202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29199" y="2731096"/>
            <a:ext cx="3221786" cy="1812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60500" y="3568050"/>
            <a:ext cx="2375389" cy="15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45518" y="3506900"/>
            <a:ext cx="2846259" cy="163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Flow Diagram Level 0</a:t>
            </a:r>
            <a:endParaRPr/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2775" y="1286550"/>
            <a:ext cx="5198499" cy="385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Use-Case Diagram</a:t>
            </a:r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300" y="1302425"/>
            <a:ext cx="4103401" cy="384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 - Zach</a:t>
            </a:r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 rotWithShape="1">
          <a:blip r:embed="rId3">
            <a:alphaModFix/>
          </a:blip>
          <a:srcRect b="28430" l="10237" r="6122" t="5141"/>
          <a:stretch/>
        </p:blipFill>
        <p:spPr>
          <a:xfrm>
            <a:off x="1327713" y="1279000"/>
            <a:ext cx="6488626" cy="386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 Movement - Will</a:t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638" y="1282100"/>
            <a:ext cx="7360775" cy="386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 Combat - Jenner</a:t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0738" y="1279400"/>
            <a:ext cx="6182574" cy="386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Enemies - Paul</a:t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525" y="1286525"/>
            <a:ext cx="3856926" cy="3714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Triggers - Hunter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1200" y="1283250"/>
            <a:ext cx="4581600" cy="386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